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9933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D6BE41-342C-4957-8F3D-EF7016A3E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F4E409-3082-4D13-8E76-BBD9BE706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7F78BE-B413-496B-8C88-0837348A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E16DA9-FA50-4D3E-A586-F0D49401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3DF42A-D14E-4702-AE42-17F41042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08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2B4B0-CF32-44F5-A12A-89738009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A3FB74A-23BD-4C8E-8197-3AA3F7774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98CC54-898D-455E-BB9A-245FAB33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6030CA-0287-4DB3-97BD-39039DD1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E5363A-AA16-4EC0-8651-2F03463B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28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583CF5A-F3AC-409B-87D4-BECB6D70C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EF1280-F65C-4C89-8981-5412CEEDB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C3D1F2-C14A-4670-AD35-45BF57E2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A559E8-7E4E-4B0D-BFF1-4859FA7D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326BF8-1290-49CA-A634-59C9C2D1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43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63C6BE-3C6D-4F6F-A0EE-75ABE72E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364399-8EE4-4E85-B74A-6C88105A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E1EDA4-2048-4E5B-B704-7D19DA69C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77571C-8590-40E1-8A23-5DB28DAEA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DF8C51-31E3-47E7-A542-DFE193AB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16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17AB63-C963-4FDF-B223-76468803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BEE716-DC9E-42A1-A8C3-6CC2E7AB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796354-79D4-421A-BC14-24B08437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EE694A-5D3A-4120-841F-38E32E412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F8675-453A-40E8-990B-0CE43636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56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13A27-502A-4EB2-B135-6217D6DC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0B2348-BBFC-4B16-9BC6-6010F4CF3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CDEB63C-1106-4AD4-9A3F-B7447B082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363933-0638-4A64-B46A-96528BF7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B17D3A-7039-4FB9-A880-8293D93D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F73748-E937-405C-A174-DB93D0F3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78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A8E989-44BF-4D90-A915-DD457EE9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27856E-843A-4B2F-AD4B-C1BF41F86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768ED4-0780-452A-8AA8-7AE705F89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E0C60A-94FD-4475-952F-A98E2C9B2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D87E5F1-D06E-4FAA-B1CE-06739F734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93E9194-80FB-4EB0-8A0D-242E7AB2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4938312-ECD0-4C30-B084-872F5912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E34CCCA-0254-4EDF-845B-51B98C17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0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E4E50F-5572-425C-8468-188A26AD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9486E3-887C-463B-BFCF-8294C5AF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4CAB5D7-AA5E-4A57-9338-80C7E458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498BB5F-EB73-4C39-9B86-7F920F0E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98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BECB7F-A4A3-45FF-9196-C5798B1D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6293474-6A33-4B84-BD2A-9F4FC43E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D7A08F-76C7-4821-A7F2-D08BDD5E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83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6A0E2-C295-48D8-8BC3-4765AAB9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5F786A-E807-4990-BA88-E7C03B90D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1626D0D-E3E4-4EA5-B1E0-3CCA96F03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D4EED7-85AF-49F5-931D-532CC85A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4614FE3-C031-423A-B49A-2EF15648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E367C2-0FA9-4D97-8DB4-658E46F5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953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AEE4C3-D416-414F-AAB2-299688B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AC7DF41-59B2-494D-B02E-4D0BB32E6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BB16A5-C314-453A-A1B3-196228B71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1BCF75-D8DB-436B-A387-0D35894D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B3989E-1B3D-43C5-BEA1-619D10AF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830C70-9262-4FB6-A36C-1CB3804F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023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3FDD97-3981-40C2-BE23-5040C0A3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32FDED-06E4-4249-8050-D354ABE41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96E653-C9F2-4C86-AB35-A272FD3177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CFAD6-7E5F-4232-9AB8-8449805F1181}" type="datetimeFigureOut">
              <a:rPr kumimoji="1" lang="ja-JP" altLang="en-US" smtClean="0"/>
              <a:t>2018/12/22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BC0C09-0D0E-466F-81A8-3A80EEFC6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91BFFA-11D5-4F11-8777-29BF53078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9B375-BCCA-4D39-B4A8-474162223A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61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6" y="0"/>
            <a:ext cx="9703287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9321D2-5145-4D99-8F96-0685E8F86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7"/>
          <a:stretch/>
        </p:blipFill>
        <p:spPr>
          <a:xfrm>
            <a:off x="2959904" y="180753"/>
            <a:ext cx="6858000" cy="448056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75" y="4147635"/>
            <a:ext cx="2819048" cy="83809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2082">
            <a:off x="2306123" y="2302590"/>
            <a:ext cx="708960" cy="7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0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6" y="0"/>
            <a:ext cx="9703287" cy="6858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65" y="-2050468"/>
            <a:ext cx="7703261" cy="6858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783" y="4253962"/>
            <a:ext cx="2819048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6" y="0"/>
            <a:ext cx="9703287" cy="685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00" y="4084025"/>
            <a:ext cx="2819048" cy="838095"/>
          </a:xfrm>
          <a:prstGeom prst="rect">
            <a:avLst/>
          </a:prstGeom>
        </p:spPr>
      </p:pic>
      <p:grpSp>
        <p:nvGrpSpPr>
          <p:cNvPr id="2" name="グループ化 1"/>
          <p:cNvGrpSpPr/>
          <p:nvPr/>
        </p:nvGrpSpPr>
        <p:grpSpPr>
          <a:xfrm>
            <a:off x="2347805" y="-2180000"/>
            <a:ext cx="7556010" cy="6858000"/>
            <a:chOff x="2347805" y="-2180000"/>
            <a:chExt cx="7556010" cy="6858000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815" y="-2180000"/>
              <a:ext cx="6858000" cy="685800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8581">
              <a:off x="2347805" y="2309026"/>
              <a:ext cx="720471" cy="720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697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64" y="4691089"/>
            <a:ext cx="1561077" cy="15610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73" y="1445955"/>
            <a:ext cx="5705475" cy="1714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7568959-62A7-439E-9C99-20322ACB84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883" y="6149760"/>
            <a:ext cx="331558" cy="33155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6" y="185212"/>
            <a:ext cx="1881278" cy="57563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030" y="6038442"/>
            <a:ext cx="442876" cy="44287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63" y="4092393"/>
            <a:ext cx="5705475" cy="1714500"/>
          </a:xfrm>
          <a:prstGeom prst="rect">
            <a:avLst/>
          </a:prstGeom>
        </p:spPr>
      </p:pic>
      <p:pic>
        <p:nvPicPr>
          <p:cNvPr id="1028" name="Picture 4" descr="http://www.vita-chi.net/mese/ant_kao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23" y="998279"/>
            <a:ext cx="169545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76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56" y="79512"/>
            <a:ext cx="2818737" cy="281873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89" y="102703"/>
            <a:ext cx="2795546" cy="279554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1" y="2486230"/>
            <a:ext cx="5705475" cy="17145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30" y="2486230"/>
            <a:ext cx="2818737" cy="281873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475" y="2509421"/>
            <a:ext cx="2795546" cy="279554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37" y="4892948"/>
            <a:ext cx="570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グループ化 60"/>
          <p:cNvGrpSpPr/>
          <p:nvPr/>
        </p:nvGrpSpPr>
        <p:grpSpPr>
          <a:xfrm>
            <a:off x="7165986" y="-949520"/>
            <a:ext cx="3628561" cy="4627437"/>
            <a:chOff x="7165986" y="-949520"/>
            <a:chExt cx="3628561" cy="4627437"/>
          </a:xfrm>
        </p:grpSpPr>
        <p:grpSp>
          <p:nvGrpSpPr>
            <p:cNvPr id="28" name="グループ化 27"/>
            <p:cNvGrpSpPr/>
            <p:nvPr/>
          </p:nvGrpSpPr>
          <p:grpSpPr>
            <a:xfrm>
              <a:off x="7617813" y="350796"/>
              <a:ext cx="2724909" cy="2627243"/>
              <a:chOff x="113707" y="139812"/>
              <a:chExt cx="2724909" cy="2627243"/>
            </a:xfrm>
          </p:grpSpPr>
          <p:sp>
            <p:nvSpPr>
              <p:cNvPr id="9" name="楕円 8"/>
              <p:cNvSpPr/>
              <p:nvPr/>
            </p:nvSpPr>
            <p:spPr>
              <a:xfrm>
                <a:off x="113707" y="139812"/>
                <a:ext cx="2724909" cy="2627243"/>
              </a:xfrm>
              <a:prstGeom prst="ellipse">
                <a:avLst/>
              </a:prstGeom>
              <a:solidFill>
                <a:srgbClr val="993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612" y="186084"/>
                <a:ext cx="2433098" cy="2433098"/>
              </a:xfrm>
              <a:prstGeom prst="rect">
                <a:avLst/>
              </a:prstGeom>
            </p:spPr>
          </p:pic>
        </p:grpSp>
        <p:pic>
          <p:nvPicPr>
            <p:cNvPr id="42" name="Picture 4" descr="http://www.vita-chi.net/mese/ant_kao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986" y="-949520"/>
              <a:ext cx="3628561" cy="462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グループ化 59"/>
          <p:cNvGrpSpPr/>
          <p:nvPr/>
        </p:nvGrpSpPr>
        <p:grpSpPr>
          <a:xfrm>
            <a:off x="8512480" y="2453198"/>
            <a:ext cx="3628561" cy="4627437"/>
            <a:chOff x="6983744" y="-949520"/>
            <a:chExt cx="3628561" cy="4627437"/>
          </a:xfrm>
        </p:grpSpPr>
        <p:grpSp>
          <p:nvGrpSpPr>
            <p:cNvPr id="27" name="グループ化 26"/>
            <p:cNvGrpSpPr/>
            <p:nvPr/>
          </p:nvGrpSpPr>
          <p:grpSpPr>
            <a:xfrm>
              <a:off x="7435571" y="354495"/>
              <a:ext cx="2724909" cy="2627243"/>
              <a:chOff x="5783579" y="139812"/>
              <a:chExt cx="2724909" cy="2627243"/>
            </a:xfrm>
          </p:grpSpPr>
          <p:sp>
            <p:nvSpPr>
              <p:cNvPr id="24" name="楕円 23"/>
              <p:cNvSpPr/>
              <p:nvPr/>
            </p:nvSpPr>
            <p:spPr>
              <a:xfrm>
                <a:off x="5783579" y="139812"/>
                <a:ext cx="2724909" cy="2627243"/>
              </a:xfrm>
              <a:prstGeom prst="ellipse">
                <a:avLst/>
              </a:prstGeom>
              <a:solidFill>
                <a:srgbClr val="993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9484" y="186084"/>
                <a:ext cx="2433098" cy="2433098"/>
              </a:xfrm>
              <a:prstGeom prst="rect">
                <a:avLst/>
              </a:prstGeom>
            </p:spPr>
          </p:pic>
        </p:grpSp>
        <p:pic>
          <p:nvPicPr>
            <p:cNvPr id="44" name="Picture 4" descr="http://www.vita-chi.net/mese/ant_kao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3744" y="-949520"/>
              <a:ext cx="3628561" cy="462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グループ化 58"/>
          <p:cNvGrpSpPr/>
          <p:nvPr/>
        </p:nvGrpSpPr>
        <p:grpSpPr>
          <a:xfrm>
            <a:off x="4272728" y="2791511"/>
            <a:ext cx="3628561" cy="4627437"/>
            <a:chOff x="6937730" y="-949521"/>
            <a:chExt cx="3628561" cy="4627437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7389557" y="354495"/>
              <a:ext cx="2724909" cy="2627243"/>
              <a:chOff x="8618515" y="139812"/>
              <a:chExt cx="2724909" cy="2627243"/>
            </a:xfrm>
          </p:grpSpPr>
          <p:sp>
            <p:nvSpPr>
              <p:cNvPr id="25" name="楕円 24"/>
              <p:cNvSpPr/>
              <p:nvPr/>
            </p:nvSpPr>
            <p:spPr>
              <a:xfrm>
                <a:off x="8618515" y="139812"/>
                <a:ext cx="2724909" cy="2627243"/>
              </a:xfrm>
              <a:prstGeom prst="ellipse">
                <a:avLst/>
              </a:prstGeom>
              <a:solidFill>
                <a:srgbClr val="993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4420" y="186084"/>
                <a:ext cx="2433098" cy="2433098"/>
              </a:xfrm>
              <a:prstGeom prst="rect">
                <a:avLst/>
              </a:prstGeom>
            </p:spPr>
          </p:pic>
        </p:grpSp>
        <p:pic>
          <p:nvPicPr>
            <p:cNvPr id="49" name="Picture 4" descr="http://www.vita-chi.net/mese/ant_kao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7730" y="-949521"/>
              <a:ext cx="3628561" cy="462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グループ化 57"/>
          <p:cNvGrpSpPr/>
          <p:nvPr/>
        </p:nvGrpSpPr>
        <p:grpSpPr>
          <a:xfrm>
            <a:off x="77893" y="-949519"/>
            <a:ext cx="3628561" cy="4627437"/>
            <a:chOff x="77893" y="-949519"/>
            <a:chExt cx="3628561" cy="4627437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525497" y="354496"/>
              <a:ext cx="2724909" cy="2627243"/>
              <a:chOff x="5783579" y="139812"/>
              <a:chExt cx="2724909" cy="2627243"/>
            </a:xfrm>
          </p:grpSpPr>
          <p:sp>
            <p:nvSpPr>
              <p:cNvPr id="26" name="楕円 25"/>
              <p:cNvSpPr/>
              <p:nvPr/>
            </p:nvSpPr>
            <p:spPr>
              <a:xfrm>
                <a:off x="5783579" y="139812"/>
                <a:ext cx="2724909" cy="2627243"/>
              </a:xfrm>
              <a:prstGeom prst="ellipse">
                <a:avLst/>
              </a:prstGeom>
              <a:solidFill>
                <a:srgbClr val="993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9484" y="186084"/>
                <a:ext cx="2433098" cy="2433098"/>
              </a:xfrm>
              <a:prstGeom prst="rect">
                <a:avLst/>
              </a:prstGeom>
            </p:spPr>
          </p:pic>
        </p:grpSp>
        <p:pic>
          <p:nvPicPr>
            <p:cNvPr id="47" name="Picture 4" descr="http://www.vita-chi.net/mese/ant_kao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3" y="-949519"/>
              <a:ext cx="3628561" cy="462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3528708" y="-949520"/>
            <a:ext cx="3628561" cy="4627437"/>
            <a:chOff x="3528708" y="-949520"/>
            <a:chExt cx="3628561" cy="4627437"/>
          </a:xfrm>
        </p:grpSpPr>
        <p:grpSp>
          <p:nvGrpSpPr>
            <p:cNvPr id="29" name="グループ化 28"/>
            <p:cNvGrpSpPr/>
            <p:nvPr/>
          </p:nvGrpSpPr>
          <p:grpSpPr>
            <a:xfrm>
              <a:off x="3959062" y="354495"/>
              <a:ext cx="2724909" cy="2627243"/>
              <a:chOff x="2948643" y="139812"/>
              <a:chExt cx="2724909" cy="2627243"/>
            </a:xfrm>
          </p:grpSpPr>
          <p:sp>
            <p:nvSpPr>
              <p:cNvPr id="23" name="楕円 22"/>
              <p:cNvSpPr/>
              <p:nvPr/>
            </p:nvSpPr>
            <p:spPr>
              <a:xfrm>
                <a:off x="2948643" y="139812"/>
                <a:ext cx="2724909" cy="2627243"/>
              </a:xfrm>
              <a:prstGeom prst="ellipse">
                <a:avLst/>
              </a:prstGeom>
              <a:solidFill>
                <a:srgbClr val="993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4708" y="186084"/>
                <a:ext cx="2433098" cy="2433098"/>
              </a:xfrm>
              <a:prstGeom prst="rect">
                <a:avLst/>
              </a:prstGeom>
            </p:spPr>
          </p:pic>
        </p:grpSp>
        <p:pic>
          <p:nvPicPr>
            <p:cNvPr id="57" name="Picture 4" descr="http://www.vita-chi.net/mese/ant_kao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708" y="-949520"/>
              <a:ext cx="3628561" cy="462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076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/>
          <p:cNvGrpSpPr/>
          <p:nvPr/>
        </p:nvGrpSpPr>
        <p:grpSpPr>
          <a:xfrm>
            <a:off x="644938" y="-701870"/>
            <a:ext cx="3628561" cy="4627437"/>
            <a:chOff x="644938" y="-701870"/>
            <a:chExt cx="3628561" cy="4627437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1096978" y="609600"/>
              <a:ext cx="2724909" cy="2627243"/>
              <a:chOff x="1096978" y="609600"/>
              <a:chExt cx="2724909" cy="2627243"/>
            </a:xfrm>
          </p:grpSpPr>
          <p:sp>
            <p:nvSpPr>
              <p:cNvPr id="7" name="楕円 6"/>
              <p:cNvSpPr/>
              <p:nvPr/>
            </p:nvSpPr>
            <p:spPr>
              <a:xfrm>
                <a:off x="1096978" y="609600"/>
                <a:ext cx="2724909" cy="2627243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2632" y="706421"/>
                <a:ext cx="2433600" cy="2433600"/>
              </a:xfrm>
              <a:prstGeom prst="rect">
                <a:avLst/>
              </a:prstGeom>
            </p:spPr>
          </p:pic>
        </p:grpSp>
        <p:pic>
          <p:nvPicPr>
            <p:cNvPr id="13" name="Picture 4" descr="http://www.vita-chi.net/mese/ant_kao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938" y="-701870"/>
              <a:ext cx="3628561" cy="462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グループ化 20"/>
          <p:cNvGrpSpPr/>
          <p:nvPr/>
        </p:nvGrpSpPr>
        <p:grpSpPr>
          <a:xfrm>
            <a:off x="4273499" y="-701870"/>
            <a:ext cx="3628561" cy="4627437"/>
            <a:chOff x="4273499" y="-701870"/>
            <a:chExt cx="3628561" cy="4627437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4725539" y="609599"/>
              <a:ext cx="2724909" cy="2627243"/>
              <a:chOff x="8066498" y="1023156"/>
              <a:chExt cx="2724909" cy="2627243"/>
            </a:xfrm>
          </p:grpSpPr>
          <p:sp>
            <p:nvSpPr>
              <p:cNvPr id="9" name="楕円 8"/>
              <p:cNvSpPr/>
              <p:nvPr/>
            </p:nvSpPr>
            <p:spPr>
              <a:xfrm>
                <a:off x="8066498" y="1023156"/>
                <a:ext cx="2724909" cy="2627243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2152" y="1119977"/>
                <a:ext cx="2433600" cy="2433600"/>
              </a:xfrm>
              <a:prstGeom prst="rect">
                <a:avLst/>
              </a:prstGeom>
            </p:spPr>
          </p:pic>
        </p:grpSp>
        <p:pic>
          <p:nvPicPr>
            <p:cNvPr id="19" name="Picture 4" descr="http://www.vita-chi.net/mese/ant_kao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499" y="-701870"/>
              <a:ext cx="3628561" cy="462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グループ化 21"/>
          <p:cNvGrpSpPr/>
          <p:nvPr/>
        </p:nvGrpSpPr>
        <p:grpSpPr>
          <a:xfrm>
            <a:off x="8194093" y="-701870"/>
            <a:ext cx="3628561" cy="4627437"/>
            <a:chOff x="8194093" y="-701870"/>
            <a:chExt cx="3628561" cy="4627437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8645920" y="609599"/>
              <a:ext cx="2724909" cy="2627243"/>
              <a:chOff x="4435870" y="1023157"/>
              <a:chExt cx="2724909" cy="2627243"/>
            </a:xfrm>
          </p:grpSpPr>
          <p:sp>
            <p:nvSpPr>
              <p:cNvPr id="8" name="楕円 7"/>
              <p:cNvSpPr/>
              <p:nvPr/>
            </p:nvSpPr>
            <p:spPr>
              <a:xfrm>
                <a:off x="4435870" y="1023157"/>
                <a:ext cx="2724909" cy="2627243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1524" y="1119978"/>
                <a:ext cx="2433600" cy="2433600"/>
              </a:xfrm>
              <a:prstGeom prst="rect">
                <a:avLst/>
              </a:prstGeom>
            </p:spPr>
          </p:pic>
        </p:grpSp>
        <p:pic>
          <p:nvPicPr>
            <p:cNvPr id="20" name="Picture 4" descr="http://www.vita-chi.net/mese/ant_kao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093" y="-701870"/>
              <a:ext cx="3628561" cy="462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217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42"/>
                    </a14:imgEffect>
                    <a14:imgEffect>
                      <a14:saturation sa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66" y="327992"/>
            <a:ext cx="7983109" cy="59873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65" y="1370336"/>
            <a:ext cx="2818737" cy="281873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29" y="1566898"/>
            <a:ext cx="2614224" cy="26142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87" y="4084441"/>
            <a:ext cx="7152666" cy="21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0</Words>
  <Application>Microsoft Office PowerPoint</Application>
  <PresentationFormat>ワイド画面</PresentationFormat>
  <Paragraphs>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RAT</dc:creator>
  <cp:lastModifiedBy>情報科学部</cp:lastModifiedBy>
  <cp:revision>15</cp:revision>
  <dcterms:created xsi:type="dcterms:W3CDTF">2018-12-17T01:05:20Z</dcterms:created>
  <dcterms:modified xsi:type="dcterms:W3CDTF">2018-12-22T03:19:57Z</dcterms:modified>
</cp:coreProperties>
</file>